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18" r:id="rId5"/>
    <p:sldId id="329" r:id="rId6"/>
    <p:sldId id="336" r:id="rId7"/>
    <p:sldId id="328" r:id="rId8"/>
    <p:sldId id="300" r:id="rId9"/>
    <p:sldId id="301" r:id="rId10"/>
    <p:sldId id="337" r:id="rId11"/>
    <p:sldId id="293" r:id="rId12"/>
    <p:sldId id="294" r:id="rId13"/>
    <p:sldId id="298" r:id="rId14"/>
    <p:sldId id="338" r:id="rId15"/>
    <p:sldId id="330" r:id="rId16"/>
    <p:sldId id="296" r:id="rId17"/>
    <p:sldId id="334" r:id="rId18"/>
    <p:sldId id="333" r:id="rId19"/>
    <p:sldId id="332" r:id="rId20"/>
    <p:sldId id="331" r:id="rId21"/>
    <p:sldId id="322" r:id="rId22"/>
    <p:sldId id="316" r:id="rId23"/>
    <p:sldId id="324" r:id="rId24"/>
    <p:sldId id="264" r:id="rId25"/>
    <p:sldId id="339" r:id="rId26"/>
    <p:sldId id="340" r:id="rId27"/>
    <p:sldId id="314" r:id="rId28"/>
    <p:sldId id="297" r:id="rId29"/>
    <p:sldId id="275" r:id="rId30"/>
    <p:sldId id="276" r:id="rId31"/>
    <p:sldId id="282" r:id="rId32"/>
    <p:sldId id="280" r:id="rId33"/>
    <p:sldId id="281" r:id="rId34"/>
    <p:sldId id="287" r:id="rId35"/>
    <p:sldId id="290" r:id="rId36"/>
    <p:sldId id="265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634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287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101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2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4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2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46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1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8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596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17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5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6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15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8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78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20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95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60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417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94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64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0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46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0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2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39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90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6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7980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25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44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27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15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00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42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74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4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28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0431-3F6F-458F-B8F3-78CD90EB9D8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9A2A-1455-42CB-A74C-7417D046C3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84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2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0431-3F6F-458F-B8F3-78CD90EB9D8B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ט'/טבת/תשע"ו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9A2A-1455-42CB-A74C-7417D046C39C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Narkisim" panose="020E0502050101010101" pitchFamily="34" charset="-79"/>
              </a:rPr>
              <a:t>איסלנד בתוספת יומיים גרינלנד </a:t>
            </a:r>
            <a:r>
              <a:rPr lang="he-IL" sz="2800" dirty="0" smtClean="0">
                <a:solidFill>
                  <a:schemeClr val="bg1"/>
                </a:solidFill>
                <a:latin typeface="Narkisim" panose="020E0502050101010101" pitchFamily="34" charset="-79"/>
              </a:rPr>
              <a:t/>
            </a:r>
            <a:br>
              <a:rPr lang="he-IL" sz="2800" dirty="0" smtClean="0">
                <a:solidFill>
                  <a:schemeClr val="bg1"/>
                </a:solidFill>
                <a:latin typeface="Narkisim" panose="020E0502050101010101" pitchFamily="34" charset="-79"/>
              </a:rPr>
            </a:br>
            <a:r>
              <a:rPr lang="he-IL" sz="1600" dirty="0" smtClean="0">
                <a:solidFill>
                  <a:schemeClr val="bg1"/>
                </a:solidFill>
                <a:latin typeface="Narkisim" panose="020E0502050101010101" pitchFamily="34" charset="-79"/>
              </a:rPr>
              <a:t>צילם: אשחר יופה </a:t>
            </a:r>
            <a:br>
              <a:rPr lang="he-IL" sz="1600" dirty="0" smtClean="0">
                <a:solidFill>
                  <a:schemeClr val="bg1"/>
                </a:solidFill>
                <a:latin typeface="Narkisim" panose="020E0502050101010101" pitchFamily="34" charset="-79"/>
              </a:rPr>
            </a:br>
            <a:r>
              <a:rPr lang="he-IL" sz="3600" dirty="0" smtClean="0">
                <a:solidFill>
                  <a:schemeClr val="bg1"/>
                </a:solidFill>
                <a:latin typeface="Narkisim" panose="020E0502050101010101" pitchFamily="34" charset="-79"/>
              </a:rPr>
              <a:t>איילה גאוגרפית קיץ 2015</a:t>
            </a:r>
            <a:endParaRPr lang="he-IL" sz="3600" dirty="0">
              <a:solidFill>
                <a:schemeClr val="bg1"/>
              </a:solidFill>
              <a:latin typeface="Narkisim" panose="020E0502050101010101" pitchFamily="34" charset="-79"/>
            </a:endParaRPr>
          </a:p>
        </p:txBody>
      </p:sp>
      <p:pic>
        <p:nvPicPr>
          <p:cNvPr id="37890" name="Picture 2" descr="F:\איס-גרינלנד\איס-גרינלנד 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5" y="1623195"/>
            <a:ext cx="7416824" cy="48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69" y="6559293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המטוס מנמיך לנחיתה בכפר אסקימוסים נידח 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F:\איס-גרינלנד\איס-גרינלנד 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 descr="F:\איסגרין15\IMG_2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52344" y="1152112"/>
            <a:ext cx="6212881" cy="41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F:\איסגרין15\IMG_2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71699" y="1808821"/>
            <a:ext cx="5760640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482" name="Picture 2" descr="F:\איס-גרינלנד\איס-גרינלנד 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5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9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יצאנו לשייט בים קפוא עם האסקימוסים  </a:t>
            </a:r>
            <a:endParaRPr lang="he-IL" sz="24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6146" name="Picture 2" descr="F:\איסגרין15\IMG_2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F:\איסגרין15\IMG_2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 descr="F:\איסגרין15\IMG_2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F:\איסגרין15\IMG_2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he-IL" sz="2400" dirty="0" smtClean="0">
                <a:solidFill>
                  <a:schemeClr val="bg1"/>
                </a:solidFill>
              </a:rPr>
              <a:t>אנשי האינואיט בגרינלנד חיים מדייג ומצייד לויתנים וכלבי ים</a:t>
            </a: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F:\איס-גרינלנד\איס-גרינלנד 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40760" cy="48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bg1"/>
                </a:solidFill>
              </a:rPr>
              <a:t>כל משפחה בכפר מגדלת כעשרה כלבי הסקי הנרתמים למזחלות החורף</a:t>
            </a: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47106" name="Picture 2" descr="F:\איס-גרינלנד\איס-גרינלנד 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95" y="6608762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4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בואו לביקור מופלא בגרינלנד ארץ האינואיט </a:t>
            </a:r>
            <a:endParaRPr lang="he-IL" sz="2800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026" name="Picture 2" descr="F:\איסגרין15\IMG_2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 descr="F:\איס-גרינלנד\איס-גרינלנד 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0840" cy="5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0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נשהה לילה במלון בנוף קסום לחוף לגונת קרחונים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F:\איס-גרינלנד\איס-גרינלנד 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608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13" y="6462195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8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bg1"/>
                </a:solidFill>
              </a:rPr>
              <a:t>  מלון מודרני ונעים לחוף מפרץ קרחונים פראי</a:t>
            </a:r>
            <a:endParaRPr lang="he-IL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F:\איסגרין15\IMG_2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 descr="F:\איסגרין15\IMG_2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72029" y="1420459"/>
            <a:ext cx="5662723" cy="37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16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במהלך שהייתנו בגרינלנד נכיר מקרוב את תרבות בני האינואיט   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F:\איס-גרינלנד\איס-גרינלנד 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96743" cy="4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48" y="6500571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7410" name="Picture 2" descr="F:\איס-גרינלנד\איס-גרינלנד 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764704"/>
            <a:ext cx="7488832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נחשף לנופי הטבע הפראיים והייחודיים כל כך לגרינלנד 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F:\איס-גרינלנד\איס-גרינלנד 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344816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13" y="6462195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3554" name="Picture 2" descr="F:\איס-גרינלנד\איס-גרינלנד 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620688"/>
            <a:ext cx="6912768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נשוט בנופי הפרא בין מפרצים ולגונות קרחונים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F:\איס-גרינלנד\איס-גרינלנד 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6489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2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7650" name="Picture 2" descr="F:\איס-גרינלנד\איס-גרינלנד 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20688"/>
            <a:ext cx="7848872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 נשהה במחיצת בני האינואיט - אנשי הקוטב הצפוני  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F:\איס-גרינלנד\איס-גרינלנד 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912767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48" y="6462195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e-IL" sz="9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F:\איס-גרינלנד\איס-גרינלנד 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04856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7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36866" name="Picture 2" descr="F:\איס-גרינלנד\איס-גרינלנד 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1052736"/>
            <a:ext cx="7704856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45" y="6207790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9938" name="Picture 2" descr="F:\איס-גרינלנד\איס-גרינלנד 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836712"/>
            <a:ext cx="7272808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he-IL" sz="3600" dirty="0" smtClean="0">
                <a:solidFill>
                  <a:schemeClr val="bg1"/>
                </a:solidFill>
              </a:rPr>
              <a:t/>
            </a:r>
            <a:br>
              <a:rPr lang="he-IL" sz="3600" dirty="0" smtClean="0">
                <a:solidFill>
                  <a:schemeClr val="bg1"/>
                </a:solidFill>
              </a:rPr>
            </a:br>
            <a:r>
              <a:rPr lang="he-IL" sz="3600" dirty="0" smtClean="0">
                <a:solidFill>
                  <a:schemeClr val="bg1"/>
                </a:solidFill>
              </a:rPr>
              <a:t>להתראות בגרינלנד</a:t>
            </a:r>
            <a:br>
              <a:rPr lang="he-IL" sz="3600" dirty="0" smtClean="0">
                <a:solidFill>
                  <a:schemeClr val="bg1"/>
                </a:solidFill>
              </a:rPr>
            </a:br>
            <a:r>
              <a:rPr lang="he-IL" sz="1800" dirty="0" smtClean="0">
                <a:solidFill>
                  <a:schemeClr val="bg1"/>
                </a:solidFill>
              </a:rPr>
              <a:t>איילה גיאוגרפית – קיץ 2015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r>
              <a:rPr lang="he-IL" sz="2800" dirty="0" smtClean="0">
                <a:solidFill>
                  <a:schemeClr val="bg1"/>
                </a:solidFill>
              </a:rPr>
              <a:t/>
            </a:r>
            <a:br>
              <a:rPr lang="he-IL" sz="2800" dirty="0" smtClean="0">
                <a:solidFill>
                  <a:schemeClr val="bg1"/>
                </a:solidFill>
              </a:rPr>
            </a:b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F:\איס-גרינלנד\איס-גרינלנד 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056784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76" y="6430402"/>
            <a:ext cx="557399" cy="25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3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הצטרפו לטיול מקורי ויוצא דופן המשלב טיול מקיף ואיכותי באיסלנד </a:t>
            </a:r>
            <a:br>
              <a:rPr lang="he-IL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עם ביקור בגרינלנד </a:t>
            </a:r>
            <a:r>
              <a:rPr lang="he-IL" sz="2800" dirty="0" smtClean="0">
                <a:solidFill>
                  <a:schemeClr val="bg1"/>
                </a:solidFill>
              </a:rPr>
              <a:t>הפראית והיפה  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F:\איס-גרינלנד\איס-גרינלנד 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0921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5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מרחק שעה וחצי טיסה מריקיאוויק בירת איסלנד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44034" name="Picture 2" descr="F:\איס-גרינלנד\איס-גרינלנד 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272807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8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נצא בטיסה מרהיבה מעל אוקיאנוס הקרח הארקטי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45058" name="Picture 2" descr="F:\איס-גרינלנד\איס-גרינלנד 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128791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3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 descr="F:\איסגרין15\IMG_2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94315" y="1626165"/>
            <a:ext cx="6032860" cy="40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ואנו מול חופי גרינלנד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איס-גרינלנד\איס-גרינלנד 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608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ארץ  האינואיט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F:\איס-גרינלנד\איס-גרינלנד 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3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42" y="6212957"/>
            <a:ext cx="5603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2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120</Words>
  <Application>Microsoft Office PowerPoint</Application>
  <PresentationFormat>‫הצגה על המסך (4:3)</PresentationFormat>
  <Paragraphs>18</Paragraphs>
  <Slides>33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33</vt:i4>
      </vt:variant>
    </vt:vector>
  </HeadingPairs>
  <TitlesOfParts>
    <vt:vector size="37" baseType="lpstr">
      <vt:lpstr>ערכת נושא Office</vt:lpstr>
      <vt:lpstr>1_ערכת נושא Office</vt:lpstr>
      <vt:lpstr>2_ערכת נושא Office</vt:lpstr>
      <vt:lpstr>3_ערכת נושא Office</vt:lpstr>
      <vt:lpstr>איסלנד בתוספת יומיים גרינלנד  צילם: אשחר יופה  איילה גאוגרפית קיץ 2015</vt:lpstr>
      <vt:lpstr>בואו לביקור מופלא בגרינלנד ארץ האינואיט </vt:lpstr>
      <vt:lpstr> נשהה במחיצת בני האינואיט - אנשי הקוטב הצפוני  </vt:lpstr>
      <vt:lpstr>הצטרפו לטיול מקורי ויוצא דופן המשלב טיול מקיף ואיכותי באיסלנד  עם ביקור בגרינלנד הפראית והיפה  </vt:lpstr>
      <vt:lpstr>מרחק שעה וחצי טיסה מריקיאוויק בירת איסלנד</vt:lpstr>
      <vt:lpstr>נצא בטיסה מרהיבה מעל אוקיאנוס הקרח הארקטי</vt:lpstr>
      <vt:lpstr>מצגת של PowerPoint</vt:lpstr>
      <vt:lpstr>ואנו מול חופי גרינלנד</vt:lpstr>
      <vt:lpstr>ארץ  האינואיט</vt:lpstr>
      <vt:lpstr>המטוס מנמיך לנחיתה בכפר אסקימוסים נידח </vt:lpstr>
      <vt:lpstr>מצגת של PowerPoint</vt:lpstr>
      <vt:lpstr>מצגת של PowerPoint</vt:lpstr>
      <vt:lpstr>מצגת של PowerPoint</vt:lpstr>
      <vt:lpstr>יצאנו לשייט בים קפוא עם האסקימוסים  </vt:lpstr>
      <vt:lpstr>מצגת של PowerPoint</vt:lpstr>
      <vt:lpstr>מצגת של PowerPoint</vt:lpstr>
      <vt:lpstr>מצגת של PowerPoint</vt:lpstr>
      <vt:lpstr>אנשי האינואיט בגרינלנד חיים מדייג ומצייד לויתנים וכלבי ים</vt:lpstr>
      <vt:lpstr>כל משפחה בכפר מגדלת כעשרה כלבי הסקי הנרתמים למזחלות החורף</vt:lpstr>
      <vt:lpstr>מצגת של PowerPoint</vt:lpstr>
      <vt:lpstr>נשהה לילה במלון בנוף קסום לחוף לגונת קרחונים</vt:lpstr>
      <vt:lpstr>  מלון מודרני ונעים לחוף מפרץ קרחונים פראי</vt:lpstr>
      <vt:lpstr>מצגת של PowerPoint</vt:lpstr>
      <vt:lpstr>במהלך שהייתנו בגרינלנד נכיר מקרוב את תרבות בני האינואיט   </vt:lpstr>
      <vt:lpstr>מצגת של PowerPoint</vt:lpstr>
      <vt:lpstr>נחשף לנופי הטבע הפראיים והייחודיים כל כך לגרינלנד </vt:lpstr>
      <vt:lpstr>מצגת של PowerPoint</vt:lpstr>
      <vt:lpstr>נשוט בנופי הפרא בין מפרצים ולגונות קרחונים</vt:lpstr>
      <vt:lpstr>מצגת של PowerPoint</vt:lpstr>
      <vt:lpstr>מצגת של PowerPoint</vt:lpstr>
      <vt:lpstr>מצגת של PowerPoint</vt:lpstr>
      <vt:lpstr>מצגת של PowerPoint</vt:lpstr>
      <vt:lpstr> להתראות בגרינלנד איילה גיאוגרפית – קיץ 2015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eshchar yoffe</dc:creator>
  <cp:lastModifiedBy>eshchar yoffe</cp:lastModifiedBy>
  <cp:revision>29</cp:revision>
  <dcterms:created xsi:type="dcterms:W3CDTF">2014-10-25T22:10:46Z</dcterms:created>
  <dcterms:modified xsi:type="dcterms:W3CDTF">2015-12-21T12:10:03Z</dcterms:modified>
</cp:coreProperties>
</file>